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0" r:id="rId2"/>
    <p:sldId id="436" r:id="rId3"/>
    <p:sldId id="447" r:id="rId4"/>
    <p:sldId id="439" r:id="rId5"/>
    <p:sldId id="448" r:id="rId6"/>
    <p:sldId id="449" r:id="rId7"/>
    <p:sldId id="450" r:id="rId8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SELLADO DE GOTERA EN DUCTO EN BAÑO DE HOMBRES Y BAJADA DE CANAL DE BODEGA.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HOME OFFICE</a:t>
            </a:r>
            <a:endParaRPr lang="es-ES" sz="2000" dirty="0"/>
          </a:p>
          <a:p>
            <a:r>
              <a:rPr lang="es-GT" sz="1800" dirty="0" smtClean="0"/>
              <a:t>1/9/2021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97707" y="53439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68460" y="221150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BAJADA EN CANAL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128713"/>
            <a:ext cx="4024992" cy="30187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73" y="2865212"/>
            <a:ext cx="4060974" cy="30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42628" y="70663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69601" y="667077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BAJADA EN CANAL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6" y="1429077"/>
            <a:ext cx="3423642" cy="45648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80" y="1429077"/>
            <a:ext cx="3423642" cy="45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0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53439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66694" y="43288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SELLADO E IMPERMEABILIZACIÓN DE DUCTO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1" y="1257797"/>
            <a:ext cx="3489859" cy="4653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257798"/>
            <a:ext cx="3489859" cy="4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02861" y="65697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3439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SELLADO E IMPERMEABILIZACIÓN DE DUCTO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58" y="1330540"/>
            <a:ext cx="3435303" cy="45804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330540"/>
            <a:ext cx="3435303" cy="45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86711" y="55324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54945" y="439100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SELLADO E IMPERMEABILIZACIÓN DE DUCTO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0" y="1270227"/>
            <a:ext cx="3603001" cy="48040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4" y="1270226"/>
            <a:ext cx="3603002" cy="48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0821" y="70700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49583" y="62034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SELLADO E IMPERMEABILIZACIÓN DE DUCTO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3" y="1338945"/>
            <a:ext cx="3461656" cy="46155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55" y="1338945"/>
            <a:ext cx="3461657" cy="46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91733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32692</TotalTime>
  <Words>147</Words>
  <Application>Microsoft Office PowerPoint</Application>
  <PresentationFormat>Presentación en pantalla (4:3)</PresentationFormat>
  <Paragraphs>31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REPARACIÓN DE BAJADA EN CANAL</vt:lpstr>
      <vt:lpstr>REPARACIÓN DE BAJADA EN CANAL</vt:lpstr>
      <vt:lpstr>SELLADO E IMPERMEABILIZACIÓN DE DUCTO</vt:lpstr>
      <vt:lpstr>SELLADO E IMPERMEABILIZACIÓN DE DUCTO</vt:lpstr>
      <vt:lpstr>SELLADO E IMPERMEABILIZACIÓN DE DUCTO</vt:lpstr>
      <vt:lpstr>SELLADO E IMPERMEABILIZACIÓN DE DUCTO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499</cp:revision>
  <cp:lastPrinted>2009-09-18T02:25:51Z</cp:lastPrinted>
  <dcterms:created xsi:type="dcterms:W3CDTF">2007-05-31T16:27:58Z</dcterms:created>
  <dcterms:modified xsi:type="dcterms:W3CDTF">2021-09-01T21:16:14Z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